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4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092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092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840" cy="328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840" cy="328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840" cy="328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840" cy="328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092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2130</TotalTime>
  <Application>LibreOffice/25.8.5.2$Windows_X86_64 LibreOffice_project/9c8b85f387cc00a89945a79c9e6239f32e450ac2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2026-05-02T00:21:19Z</dcterms:modified>
  <cp:revision>21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